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71" r:id="rId5"/>
    <p:sldId id="263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6EA6D"/>
    <a:srgbClr val="FFCC99"/>
    <a:srgbClr val="FFFF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24" autoAdjust="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(Sheet1!$C$1,Sheet1!$E$1)</c:f>
              <c:numCache>
                <c:formatCode>General</c:formatCode>
                <c:ptCount val="2"/>
                <c:pt idx="0">
                  <c:v>2016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(Sheet1!$C$2,Sheet1!$E$2)</c:f>
              <c:numCache>
                <c:formatCode>General</c:formatCode>
                <c:ptCount val="2"/>
                <c:pt idx="0">
                  <c:v>8496.9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Sheet1!$C$2</c15:sqref>
                  <c15:invertIfNegative val="0"/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06228176"/>
        <c:axId val="406231704"/>
        <c:axId val="0"/>
      </c:bar3DChart>
      <c:catAx>
        <c:axId val="40622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231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6231704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22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67834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Проект бюджета </a:t>
            </a:r>
            <a:r>
              <a:rPr lang="ru-RU" dirty="0" smtClean="0">
                <a:solidFill>
                  <a:schemeClr val="tx1"/>
                </a:solidFill>
              </a:rPr>
              <a:t>Дячкинского сельского поселения на 201</a:t>
            </a:r>
            <a:r>
              <a:rPr lang="en-US" dirty="0" smtClean="0">
                <a:solidFill>
                  <a:schemeClr val="tx1"/>
                </a:solidFill>
              </a:rPr>
              <a:t>6</a:t>
            </a:r>
            <a:r>
              <a:rPr lang="ru-RU" dirty="0" smtClean="0">
                <a:solidFill>
                  <a:schemeClr val="tx1"/>
                </a:solidFill>
              </a:rPr>
              <a:t> 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FF66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на 201</a:t>
            </a:r>
            <a:r>
              <a:rPr lang="en-US" sz="2400" dirty="0" smtClean="0">
                <a:solidFill>
                  <a:schemeClr val="bg1"/>
                </a:solidFill>
              </a:rPr>
              <a:t>6</a:t>
            </a:r>
            <a:r>
              <a:rPr lang="ru-RU" sz="2400" dirty="0" smtClean="0">
                <a:solidFill>
                  <a:schemeClr val="bg1"/>
                </a:solidFill>
              </a:rPr>
              <a:t> год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475384"/>
              </p:ext>
            </p:extLst>
          </p:nvPr>
        </p:nvGraphicFramePr>
        <p:xfrm>
          <a:off x="443540" y="971575"/>
          <a:ext cx="8243259" cy="30464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89480"/>
                <a:gridCol w="1353779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9558,7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6241,0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3203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2255,9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Arial CYR" panose="020B0604020202020204" pitchFamily="34" charset="0"/>
                          <a:ea typeface="Times New Roman"/>
                          <a:cs typeface="Arial CYR" panose="020B0604020202020204" pitchFamily="34" charset="0"/>
                        </a:rPr>
                        <a:t>9558,7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24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     профицит(+)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405742"/>
            <a:ext cx="8229600" cy="114300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на 2016 год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823,9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4681" y="1774372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438,4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2526,6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72,3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2171" y="3194461"/>
            <a:ext cx="2230581" cy="971574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НАЛОГИ НА ТОВАРЫ (РАБОТЫ, </a:t>
            </a:r>
            <a:r>
              <a:rPr lang="ru-RU" dirty="0" smtClean="0"/>
              <a:t>УСЛУГИ) </a:t>
            </a:r>
            <a:r>
              <a:rPr lang="ru-RU" dirty="0" smtClean="0">
                <a:solidFill>
                  <a:schemeClr val="tx1"/>
                </a:solidFill>
              </a:rPr>
              <a:t>2288,4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2255,9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565594" y="4405640"/>
            <a:ext cx="7905235" cy="658813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Доходы от продажи </a:t>
            </a:r>
            <a:r>
              <a:rPr lang="ru-RU" dirty="0" err="1" smtClean="0">
                <a:solidFill>
                  <a:schemeClr val="tx1"/>
                </a:solidFill>
              </a:rPr>
              <a:t>зем</a:t>
            </a:r>
            <a:r>
              <a:rPr lang="ru-RU" dirty="0" smtClean="0">
                <a:solidFill>
                  <a:schemeClr val="tx1"/>
                </a:solidFill>
              </a:rPr>
              <a:t>. участков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12,0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на 2016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4113,5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86041" y="3230089"/>
            <a:ext cx="470075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29,5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2288,4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25,0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06892" y="4504436"/>
            <a:ext cx="2169707" cy="786573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2288,4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4540884"/>
            <a:ext cx="3908962" cy="750125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629392" y="3230050"/>
            <a:ext cx="317582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174,8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185975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133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CYR</vt:lpstr>
      <vt:lpstr>Calibri</vt:lpstr>
      <vt:lpstr>Times New Roman</vt:lpstr>
      <vt:lpstr>Тема Office</vt:lpstr>
      <vt:lpstr>Проект бюджета Дячкинского сельского поселения на 2016 год</vt:lpstr>
      <vt:lpstr>Основные параметры бюджета Дячкинского сельского поселения на 2016 год                                                                                                                       тыс руб</vt:lpstr>
      <vt:lpstr>Доходы бюджета Дячкинского сельского поселения на 2016 год</vt:lpstr>
      <vt:lpstr>Расходы бюджета Дячкинского сельского поселения на 2016 год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94</cp:revision>
  <cp:lastPrinted>2015-05-14T04:47:58Z</cp:lastPrinted>
  <dcterms:created xsi:type="dcterms:W3CDTF">2014-05-06T10:06:48Z</dcterms:created>
  <dcterms:modified xsi:type="dcterms:W3CDTF">2016-02-12T05:30:13Z</dcterms:modified>
</cp:coreProperties>
</file>