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68" r:id="rId6"/>
    <p:sldId id="261" r:id="rId7"/>
    <p:sldId id="269" r:id="rId8"/>
    <p:sldId id="270" r:id="rId9"/>
    <p:sldId id="260" r:id="rId10"/>
    <p:sldId id="271" r:id="rId11"/>
    <p:sldId id="272" r:id="rId12"/>
    <p:sldId id="263" r:id="rId13"/>
    <p:sldId id="27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A6D"/>
    <a:srgbClr val="FFCC99"/>
    <a:srgbClr val="FFFFFF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74" d="100"/>
          <a:sy n="74" d="100"/>
        </p:scale>
        <p:origin x="3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1"/>
              <c:layout>
                <c:manualLayout>
                  <c:x val="1.126178423538959E-2"/>
                  <c:y val="2.977702404350187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608,9</a:t>
                    </a:r>
                  </a:p>
                  <a:p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7884707934253541E-2"/>
                  <c:y val="3.694371486469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не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608.9</c:v>
                </c:pt>
                <c:pt idx="2">
                  <c:v>1352.9</c:v>
                </c:pt>
                <c:pt idx="3">
                  <c:v>7.4</c:v>
                </c:pt>
                <c:pt idx="4">
                  <c:v>184.8</c:v>
                </c:pt>
                <c:pt idx="5">
                  <c:v>2347.3000000000002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на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637.5</c:v>
                </c:pt>
                <c:pt idx="2">
                  <c:v>1352.9</c:v>
                </c:pt>
                <c:pt idx="3">
                  <c:v>7.7</c:v>
                </c:pt>
                <c:pt idx="4">
                  <c:v>184.8</c:v>
                </c:pt>
                <c:pt idx="5">
                  <c:v>2182.3000000000002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на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637.5</c:v>
                </c:pt>
                <c:pt idx="2">
                  <c:v>1352.9</c:v>
                </c:pt>
                <c:pt idx="3">
                  <c:v>7.7</c:v>
                </c:pt>
                <c:pt idx="4">
                  <c:v>184.8</c:v>
                </c:pt>
                <c:pt idx="5">
                  <c:v>2348.8000000000002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9947.4</c:v>
                </c:pt>
                <c:pt idx="1">
                  <c:v>7922</c:v>
                </c:pt>
                <c:pt idx="2">
                  <c:v>7972.9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5056600"/>
        <c:axId val="165056992"/>
        <c:axId val="0"/>
      </c:bar3DChart>
      <c:catAx>
        <c:axId val="16505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056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5056992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05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9947.4</c:v>
                </c:pt>
                <c:pt idx="1">
                  <c:v>7922</c:v>
                </c:pt>
                <c:pt idx="2">
                  <c:v>7972.9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5060128"/>
        <c:axId val="237442304"/>
        <c:axId val="0"/>
      </c:bar3DChart>
      <c:catAx>
        <c:axId val="16506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442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7442304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06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679" y="2014514"/>
            <a:ext cx="7772400" cy="2879457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mtClean="0">
                <a:solidFill>
                  <a:schemeClr val="tx1"/>
                </a:solidFill>
              </a:rPr>
              <a:t>Проект бюджета </a:t>
            </a:r>
            <a:r>
              <a:rPr lang="ru-RU" dirty="0" smtClean="0">
                <a:solidFill>
                  <a:schemeClr val="tx1"/>
                </a:solidFill>
              </a:rPr>
              <a:t>Дячкинского сельского поселения на 2020 год и плановый период 20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1 и 20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2 годы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202</a:t>
            </a:r>
            <a:r>
              <a:rPr lang="en-US" sz="2000" dirty="0" smtClean="0">
                <a:solidFill>
                  <a:schemeClr val="bg1"/>
                </a:solidFill>
              </a:rPr>
              <a:t>1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5798,6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207,3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12901" y="1742458"/>
            <a:ext cx="5273899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1407,2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7101" y="3258271"/>
            <a:ext cx="1219200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504,2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Объект 10"/>
          <p:cNvSpPr>
            <a:spLocks noGrp="1"/>
          </p:cNvSpPr>
          <p:nvPr>
            <p:ph idx="1"/>
          </p:nvPr>
        </p:nvSpPr>
        <p:spPr>
          <a:xfrm>
            <a:off x="1974900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4,7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2021 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5868,4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42458"/>
            <a:ext cx="1881905" cy="1333250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460,9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29392" y="3302537"/>
            <a:ext cx="2493818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4,7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04045" y="3302537"/>
            <a:ext cx="5273899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1622,0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49499" y="1742458"/>
            <a:ext cx="3228445" cy="1333250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220,0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Доходы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652830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88886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1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Основные параметры бюджета Дячкинского сельского поселения на 2020 год  и плановый период 20</a:t>
            </a:r>
            <a:r>
              <a:rPr lang="en-US" sz="24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1 и 20</a:t>
            </a:r>
            <a:r>
              <a:rPr lang="en-US" sz="24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годы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559162"/>
              </p:ext>
            </p:extLst>
          </p:nvPr>
        </p:nvGraphicFramePr>
        <p:xfrm>
          <a:off x="443541" y="1270660"/>
          <a:ext cx="8261072" cy="36091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5268"/>
                <a:gridCol w="2065268"/>
                <a:gridCol w="2065268"/>
                <a:gridCol w="2065268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2020 год</a:t>
                      </a:r>
                      <a:endParaRPr lang="en-US" sz="1800" baseline="0" dirty="0" smtClean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20</a:t>
                      </a:r>
                      <a:r>
                        <a:rPr lang="en-US" sz="1800" dirty="0" smtClean="0"/>
                        <a:t>2</a:t>
                      </a:r>
                      <a:r>
                        <a:rPr lang="ru-RU" sz="1800" dirty="0" smtClean="0"/>
                        <a:t>1 год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</a:t>
                      </a:r>
                      <a:r>
                        <a:rPr lang="en-US" sz="1800" dirty="0" smtClean="0"/>
                        <a:t>2</a:t>
                      </a:r>
                      <a:r>
                        <a:rPr lang="ru-RU" sz="1800" dirty="0" smtClean="0"/>
                        <a:t>2г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од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9947,4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7922,0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7972,9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4501,3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4531,7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4716,5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60711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5446,1</a:t>
                      </a:r>
                      <a:endParaRPr lang="ru-RU" sz="14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3390,3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3441,2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9947,4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7922,0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7972,9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(+)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</a:t>
            </a:r>
            <a:r>
              <a:rPr lang="ru-RU" sz="2000" smtClean="0"/>
              <a:t>на 2020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608,9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2347,3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184,8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5446,1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202</a:t>
            </a:r>
            <a:r>
              <a:rPr lang="en-US" sz="2000" dirty="0" smtClean="0"/>
              <a:t>1</a:t>
            </a:r>
            <a:r>
              <a:rPr lang="ru-RU" sz="2000" dirty="0" smtClean="0"/>
              <a:t>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637,5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2348,3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184,8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3390,3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20</a:t>
            </a:r>
            <a:r>
              <a:rPr lang="en-US" sz="2000" dirty="0" smtClean="0"/>
              <a:t>2</a:t>
            </a:r>
            <a:r>
              <a:rPr lang="ru-RU" sz="2000" dirty="0" smtClean="0"/>
              <a:t>1год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637,5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2348,8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184,8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3441,2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50931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403926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7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307154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</a:t>
            </a:r>
            <a:r>
              <a:rPr lang="en-US" sz="2000" dirty="0" smtClean="0">
                <a:solidFill>
                  <a:schemeClr val="bg1"/>
                </a:solidFill>
              </a:rPr>
              <a:t>20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5519,7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203,5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148,0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729,4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101" y="3258271"/>
            <a:ext cx="1219200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3313,7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77838" y="4488604"/>
            <a:ext cx="3908962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</a:t>
            </a:r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974900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4,7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7101" y="4488604"/>
            <a:ext cx="2282045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26,6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306</Words>
  <Application>Microsoft Office PowerPoint</Application>
  <PresentationFormat>Экран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Тема Office</vt:lpstr>
      <vt:lpstr>Проект бюджета Дячкинского сельского поселения на 2020 год и плановый период 2021 и 2022 годы</vt:lpstr>
      <vt:lpstr>Основные параметры бюджета Дячкинского сельского поселения на 2020 год  и плановый период 2021 и 2022 годы                                                                                                                       тыс руб</vt:lpstr>
      <vt:lpstr>Доходы бюджета Дячкинского сельского поселения на 2020 год</vt:lpstr>
      <vt:lpstr>Доходы бюджета Дячкинского сельского поселения на 2021 год</vt:lpstr>
      <vt:lpstr>Доходы бюджета Дячкинского сельского поселения на 2021год</vt:lpstr>
      <vt:lpstr>Поступление собственных доходов в бюджет  Дячкинского сельского поселения в 2020 году</vt:lpstr>
      <vt:lpstr>Поступление собственных доходов в бюджет  Дячкинского сельского поселения в 2021 году</vt:lpstr>
      <vt:lpstr>Поступление собственных доходов в бюджет  Дячкинского сельского поселения в 2022  году</vt:lpstr>
      <vt:lpstr>Расходы бюджета Дячкинского сельского поселения на 2020 год</vt:lpstr>
      <vt:lpstr>Расходы бюджета Дячкинского сельского поселения на 2021 год</vt:lpstr>
      <vt:lpstr>Расходы бюджета Дячкинского сельского поселения на 2021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115</cp:revision>
  <cp:lastPrinted>2015-05-14T04:47:58Z</cp:lastPrinted>
  <dcterms:created xsi:type="dcterms:W3CDTF">2014-05-06T10:06:48Z</dcterms:created>
  <dcterms:modified xsi:type="dcterms:W3CDTF">2020-02-10T12:47:23Z</dcterms:modified>
</cp:coreProperties>
</file>