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71" r:id="rId5"/>
    <p:sldId id="263" r:id="rId6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6EA6D"/>
    <a:srgbClr val="FFCC99"/>
    <a:srgbClr val="FFFFFF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24" autoAdjust="0"/>
  </p:normalViewPr>
  <p:slideViewPr>
    <p:cSldViewPr snapToGrid="0">
      <p:cViewPr varScale="1">
        <p:scale>
          <a:sx n="74" d="100"/>
          <a:sy n="74" d="100"/>
        </p:scale>
        <p:origin x="10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hPercent val="100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943793911007025"/>
          <c:y val="3.8626609442060089E-2"/>
          <c:w val="0.5374707259953162"/>
          <c:h val="0.834763948497854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</c:dPt>
          <c:cat>
            <c:numRef>
              <c:extLst>
                <c:ext xmlns:c15="http://schemas.microsoft.com/office/drawing/2012/chart" uri="{02D57815-91ED-43cb-92C2-25804820EDAC}">
                  <c15:fullRef>
                    <c15:sqref>Sheet1!$B$1:$E$1</c15:sqref>
                  </c15:fullRef>
                </c:ext>
              </c:extLst>
              <c:f>(Sheet1!$C$1,Sheet1!$E$1)</c:f>
              <c:numCache>
                <c:formatCode>General</c:formatCode>
                <c:ptCount val="2"/>
                <c:pt idx="0">
                  <c:v>2018</c:v>
                </c:pt>
              </c:numCache>
            </c:num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Sheet1!$B$2:$E$2</c15:sqref>
                  </c15:fullRef>
                </c:ext>
              </c:extLst>
              <c:f>(Sheet1!$C$2,Sheet1!$E$2)</c:f>
              <c:numCache>
                <c:formatCode>General</c:formatCode>
                <c:ptCount val="2"/>
                <c:pt idx="0">
                  <c:v>11998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44407064"/>
        <c:axId val="145723160"/>
        <c:axId val="0"/>
      </c:bar3DChart>
      <c:catAx>
        <c:axId val="144407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57231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5723160"/>
        <c:scaling>
          <c:orientation val="minMax"/>
          <c:max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4407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365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234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67834"/>
          </a:xfr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Отчет об </a:t>
            </a:r>
            <a:r>
              <a:rPr lang="ru-RU" dirty="0" err="1" smtClean="0">
                <a:solidFill>
                  <a:schemeClr val="tx1"/>
                </a:solidFill>
              </a:rPr>
              <a:t>исполеннии</a:t>
            </a:r>
            <a:r>
              <a:rPr lang="ru-RU" dirty="0" smtClean="0">
                <a:solidFill>
                  <a:schemeClr val="tx1"/>
                </a:solidFill>
              </a:rPr>
              <a:t> бюджета Дячкинского сельского поселения за </a:t>
            </a:r>
            <a:r>
              <a:rPr lang="ru-RU" dirty="0" smtClean="0">
                <a:solidFill>
                  <a:schemeClr val="tx1"/>
                </a:solidFill>
              </a:rPr>
              <a:t>201</a:t>
            </a:r>
            <a:r>
              <a:rPr lang="en-US" dirty="0" smtClean="0">
                <a:solidFill>
                  <a:schemeClr val="tx1"/>
                </a:solidFill>
              </a:rPr>
              <a:t>8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год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2104"/>
          </a:xfrm>
          <a:solidFill>
            <a:srgbClr val="FF6600"/>
          </a:solidFill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Основные параметры бюджета Дячкинского сельского поселения за 201</a:t>
            </a:r>
            <a:r>
              <a:rPr lang="en-US" sz="2400" dirty="0" smtClean="0">
                <a:solidFill>
                  <a:schemeClr val="bg1"/>
                </a:solidFill>
              </a:rPr>
              <a:t>7</a:t>
            </a:r>
            <a:r>
              <a:rPr lang="ru-RU" sz="2400" dirty="0" smtClean="0">
                <a:solidFill>
                  <a:schemeClr val="bg1"/>
                </a:solidFill>
              </a:rPr>
              <a:t> год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                                                                                  </a:t>
            </a:r>
            <a:r>
              <a:rPr lang="ru-RU" sz="2400" dirty="0" smtClean="0"/>
              <a:t>                             </a:t>
            </a:r>
            <a:r>
              <a:rPr lang="ru-RU" sz="1000" dirty="0" err="1" smtClean="0"/>
              <a:t>тыс</a:t>
            </a:r>
            <a:r>
              <a:rPr lang="ru-RU" sz="1000" dirty="0" smtClean="0"/>
              <a:t> </a:t>
            </a:r>
            <a:r>
              <a:rPr lang="ru-RU" sz="1000" dirty="0" err="1" smtClean="0"/>
              <a:t>руб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2714500"/>
              </p:ext>
            </p:extLst>
          </p:nvPr>
        </p:nvGraphicFramePr>
        <p:xfrm>
          <a:off x="443540" y="971575"/>
          <a:ext cx="8243259" cy="336074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889480"/>
                <a:gridCol w="1353779"/>
              </a:tblGrid>
              <a:tr h="1081790"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год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 Доходы, всего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11988,0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6600"/>
                    </a:solidFill>
                  </a:tcPr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из них: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Налоговые и неналоговые доходы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5798,4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</a:tr>
              <a:tr h="32039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Безвозмездные поступления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6199,6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</a:tr>
              <a:tr h="32039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Остатки</a:t>
                      </a:r>
                      <a:r>
                        <a:rPr lang="ru-RU" sz="1800" baseline="0" dirty="0" smtClean="0"/>
                        <a:t> средств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Arial CYR" panose="020B0604020202020204" pitchFamily="34" charset="0"/>
                          <a:ea typeface="Calibri"/>
                          <a:cs typeface="Arial CYR" panose="020B0604020202020204" pitchFamily="34" charset="0"/>
                        </a:rPr>
                        <a:t>1973,6</a:t>
                      </a:r>
                      <a:endParaRPr lang="ru-RU" sz="1400" dirty="0">
                        <a:latin typeface="Arial CYR" panose="020B0604020202020204" pitchFamily="34" charset="0"/>
                        <a:ea typeface="Calibri"/>
                        <a:cs typeface="Arial CYR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2. Расходы, всего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Arial CYR" panose="020B0604020202020204" pitchFamily="34" charset="0"/>
                          <a:ea typeface="Calibri"/>
                          <a:cs typeface="Arial CYR" panose="020B0604020202020204" pitchFamily="34" charset="0"/>
                        </a:rPr>
                        <a:t>10203,3</a:t>
                      </a:r>
                      <a:endParaRPr lang="ru-RU" sz="1400" b="0" dirty="0">
                        <a:latin typeface="Arial CYR" panose="020B0604020202020204" pitchFamily="34" charset="0"/>
                        <a:ea typeface="Calibri"/>
                        <a:cs typeface="Arial CYR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FF6600"/>
                    </a:solidFill>
                  </a:tcPr>
                </a:tc>
              </a:tr>
              <a:tr h="24955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3.Дефицит (-),     профицит(+)</a:t>
                      </a:r>
                      <a:endParaRPr lang="ru-RU" sz="1800" dirty="0"/>
                    </a:p>
                  </a:txBody>
                  <a:tcPr marL="0" marR="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Arial CYR" panose="020B0604020202020204" pitchFamily="34" charset="0"/>
                          <a:ea typeface="Times New Roman"/>
                          <a:cs typeface="Arial CYR" panose="020B0604020202020204" pitchFamily="34" charset="0"/>
                        </a:rPr>
                        <a:t>1794,7</a:t>
                      </a:r>
                      <a:endParaRPr lang="ru-RU" sz="1600" dirty="0">
                        <a:latin typeface="Arial CYR" panose="020B0604020202020204" pitchFamily="34" charset="0"/>
                        <a:ea typeface="Calibri"/>
                        <a:cs typeface="Arial CYR" panose="020B0604020202020204" pitchFamily="34" charset="0"/>
                      </a:endParaRPr>
                    </a:p>
                  </a:txBody>
                  <a:tcPr marL="0" marR="0" marT="0" marB="0" anchor="b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745" y="405742"/>
            <a:ext cx="8229600" cy="1143000"/>
          </a:xfrm>
          <a:solidFill>
            <a:srgbClr val="FFC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/>
              <a:t>Доходы бюджета Дячкинского сельского поселения за 201</a:t>
            </a:r>
            <a:r>
              <a:rPr lang="en-US" sz="2000" dirty="0" smtClean="0"/>
              <a:t>7</a:t>
            </a:r>
            <a:r>
              <a:rPr lang="ru-RU" sz="2000" dirty="0" smtClean="0"/>
              <a:t> год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7517" y="1757547"/>
            <a:ext cx="2101931" cy="1175657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прибыль, доходы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700,6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03680" y="1755568"/>
            <a:ext cx="1604919" cy="1177636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ЕСХН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1549,2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18212" y="1781299"/>
            <a:ext cx="2048844" cy="1163782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8,8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77081" y="1783278"/>
            <a:ext cx="1745671" cy="1149926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имущество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3308,4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5745" y="3194461"/>
            <a:ext cx="2871850" cy="973777"/>
          </a:xfrm>
          <a:prstGeom prst="rect">
            <a:avLst/>
          </a:prstGeom>
          <a:solidFill>
            <a:srgbClr val="FFCC99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Доходы от использования имущества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161,8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06140" y="3194461"/>
            <a:ext cx="2620489" cy="971574"/>
          </a:xfrm>
          <a:prstGeom prst="rect">
            <a:avLst/>
          </a:prstGeom>
          <a:solidFill>
            <a:srgbClr val="FFCC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6199,6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Расходы бюджета Дячкинского сельского поселения за 2016 год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Общегосударственные вопросы</a:t>
            </a:r>
            <a:endParaRPr lang="ru-RU" sz="1400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5338,4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08321" y="1730334"/>
            <a:ext cx="1911926" cy="1369621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Национальная экономика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1318,1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05358" y="1742458"/>
            <a:ext cx="3481442" cy="1345374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Жилищно-коммунальное хозяйство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1216,1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06892" y="4504436"/>
            <a:ext cx="2169707" cy="786573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Культура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2137,5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385733" y="3230050"/>
            <a:ext cx="3908962" cy="892421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Межбюджетные трансферты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0,5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629392" y="3230050"/>
            <a:ext cx="3175829" cy="1168538"/>
          </a:xfrm>
          <a:prstGeom prst="rect">
            <a:avLst/>
          </a:prstGeom>
          <a:solidFill>
            <a:srgbClr val="06EA6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Национальная оборона</a:t>
            </a:r>
          </a:p>
          <a:p>
            <a:pPr marL="0" indent="0" algn="ctr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192,7</a:t>
            </a:r>
            <a:endParaRPr lang="ru-RU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25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500" b="1" dirty="0" smtClean="0">
                <a:latin typeface="Times New Roman" pitchFamily="18" charset="0"/>
              </a:rPr>
              <a:t>Доходы бюджета </a:t>
            </a:r>
            <a:endParaRPr lang="en-US" sz="35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3500" b="1" dirty="0" smtClean="0">
                <a:latin typeface="Times New Roman" pitchFamily="18" charset="0"/>
              </a:rPr>
              <a:t>Дячкинского сельского поселения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58446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714</TotalTime>
  <Words>118</Words>
  <Application>Microsoft Office PowerPoint</Application>
  <PresentationFormat>Экран (4:3)</PresentationFormat>
  <Paragraphs>48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Arial CYR</vt:lpstr>
      <vt:lpstr>Calibri</vt:lpstr>
      <vt:lpstr>Times New Roman</vt:lpstr>
      <vt:lpstr>Тема Office</vt:lpstr>
      <vt:lpstr>Отчет об исполеннии бюджета Дячкинского сельского поселения за 2018 год</vt:lpstr>
      <vt:lpstr>Основные параметры бюджета Дячкинского сельского поселения за 2017 год                                                                                                                       тыс руб</vt:lpstr>
      <vt:lpstr>Доходы бюджета Дячкинского сельского поселения за 2017 год</vt:lpstr>
      <vt:lpstr>Расходы бюджета Дячкинского сельского поселения за 2016 год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Владимир Ткаченко</cp:lastModifiedBy>
  <cp:revision>108</cp:revision>
  <cp:lastPrinted>2015-05-14T04:47:58Z</cp:lastPrinted>
  <dcterms:created xsi:type="dcterms:W3CDTF">2014-05-06T10:06:48Z</dcterms:created>
  <dcterms:modified xsi:type="dcterms:W3CDTF">2019-02-15T11:24:56Z</dcterms:modified>
</cp:coreProperties>
</file>