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71" r:id="rId5"/>
    <p:sldId id="263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6EA6D"/>
    <a:srgbClr val="FFCC99"/>
    <a:srgbClr val="FFFF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24" autoAdjust="0"/>
  </p:normalViewPr>
  <p:slideViewPr>
    <p:cSldViewPr snapToGrid="0"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cat>
            <c:numRef>
              <c:extLst>
                <c:ext xmlns:c15="http://schemas.microsoft.com/office/drawing/2012/chart" uri="{02D57815-91ED-43cb-92C2-25804820EDAC}">
                  <c15:fullRef>
                    <c15:sqref>Sheet1!$B$1:$E$1</c15:sqref>
                  </c15:fullRef>
                </c:ext>
              </c:extLst>
              <c:f>(Sheet1!$C$1,Sheet1!$E$1)</c:f>
              <c:numCache>
                <c:formatCode>General</c:formatCode>
                <c:ptCount val="2"/>
                <c:pt idx="0">
                  <c:v>2017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Sheet1!$B$2:$E$2</c15:sqref>
                  </c15:fullRef>
                </c:ext>
              </c:extLst>
              <c:f>(Sheet1!$C$2,Sheet1!$E$2)</c:f>
              <c:numCache>
                <c:formatCode>General</c:formatCode>
                <c:ptCount val="2"/>
                <c:pt idx="0">
                  <c:v>7601.4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08429664"/>
        <c:axId val="208430840"/>
        <c:axId val="0"/>
      </c:bar3DChart>
      <c:catAx>
        <c:axId val="20842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430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8430840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429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6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23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67834"/>
          </a:xfr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Отчет об </a:t>
            </a:r>
            <a:r>
              <a:rPr lang="ru-RU" dirty="0" err="1" smtClean="0">
                <a:solidFill>
                  <a:schemeClr val="tx1"/>
                </a:solidFill>
              </a:rPr>
              <a:t>исполеннии</a:t>
            </a:r>
            <a:r>
              <a:rPr lang="ru-RU" dirty="0" smtClean="0">
                <a:solidFill>
                  <a:schemeClr val="tx1"/>
                </a:solidFill>
              </a:rPr>
              <a:t> бюджета Дячкинского сельского поселения за </a:t>
            </a:r>
            <a:r>
              <a:rPr lang="ru-RU" dirty="0" smtClean="0">
                <a:solidFill>
                  <a:schemeClr val="tx1"/>
                </a:solidFill>
              </a:rPr>
              <a:t>201</a:t>
            </a:r>
            <a:r>
              <a:rPr lang="en-US" dirty="0" smtClean="0">
                <a:solidFill>
                  <a:schemeClr val="tx1"/>
                </a:solidFill>
              </a:rPr>
              <a:t>7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год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  <a:solidFill>
            <a:srgbClr val="FF66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Основные параметры бюджета Дячкинского сельского поселения за </a:t>
            </a:r>
            <a:r>
              <a:rPr lang="ru-RU" sz="2400" dirty="0" smtClean="0">
                <a:solidFill>
                  <a:schemeClr val="bg1"/>
                </a:solidFill>
              </a:rPr>
              <a:t>201</a:t>
            </a:r>
            <a:r>
              <a:rPr lang="en-US" sz="2400" dirty="0" smtClean="0">
                <a:solidFill>
                  <a:schemeClr val="bg1"/>
                </a:solidFill>
              </a:rPr>
              <a:t>7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год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32728"/>
              </p:ext>
            </p:extLst>
          </p:nvPr>
        </p:nvGraphicFramePr>
        <p:xfrm>
          <a:off x="443540" y="971575"/>
          <a:ext cx="8243259" cy="33607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89480"/>
                <a:gridCol w="1353779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7601,4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4777,0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</a:tr>
              <a:tr h="32039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2824,4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</a:tr>
              <a:tr h="32039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Остатки</a:t>
                      </a:r>
                      <a:r>
                        <a:rPr lang="ru-RU" sz="1800" baseline="0" dirty="0" smtClean="0"/>
                        <a:t> средств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2732,0</a:t>
                      </a:r>
                      <a:endParaRPr lang="ru-RU" sz="140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8139,1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</a:tr>
              <a:tr h="2495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     профицит(+)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CYR" panose="020B0604020202020204" pitchFamily="34" charset="0"/>
                          <a:ea typeface="Times New Roman"/>
                          <a:cs typeface="Arial CYR" panose="020B0604020202020204" pitchFamily="34" charset="0"/>
                        </a:rPr>
                        <a:t>1973,6</a:t>
                      </a:r>
                      <a:endParaRPr lang="ru-RU" sz="160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745" y="405742"/>
            <a:ext cx="8229600" cy="1143000"/>
          </a:xfrm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за </a:t>
            </a:r>
            <a:r>
              <a:rPr lang="ru-RU" sz="2000" dirty="0" smtClean="0"/>
              <a:t>201</a:t>
            </a:r>
            <a:r>
              <a:rPr lang="en-US" sz="2000" dirty="0" smtClean="0"/>
              <a:t>7</a:t>
            </a:r>
            <a:r>
              <a:rPr lang="ru-RU" sz="2000" dirty="0" smtClean="0"/>
              <a:t>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626,2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03680" y="1755568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ЕСХН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987,0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15,1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2927,0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157,2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2824,4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за 2016 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4252,6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8321" y="1730334"/>
            <a:ext cx="1911926" cy="136962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1105,5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05358" y="1742458"/>
            <a:ext cx="3481442" cy="1345374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527,8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06892" y="4504436"/>
            <a:ext cx="2169707" cy="786573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1839,4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385733" y="3230050"/>
            <a:ext cx="3908962" cy="89242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240,5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629392" y="3230050"/>
            <a:ext cx="3175829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Национальная оборона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173,3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Доходы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51431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</TotalTime>
  <Words>118</Words>
  <Application>Microsoft Office PowerPoint</Application>
  <PresentationFormat>Экран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Arial CYR</vt:lpstr>
      <vt:lpstr>Calibri</vt:lpstr>
      <vt:lpstr>Times New Roman</vt:lpstr>
      <vt:lpstr>Тема Office</vt:lpstr>
      <vt:lpstr>Отчет об исполеннии бюджета Дячкинского сельского поселения за 2017 год</vt:lpstr>
      <vt:lpstr>Основные параметры бюджета Дячкинского сельского поселения за 2017 год                                                                                                                       тыс руб</vt:lpstr>
      <vt:lpstr>Доходы бюджета Дячкинского сельского поселения за 2017 год</vt:lpstr>
      <vt:lpstr>Расходы бюджета Дячкинского сельского поселения за 2016 год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Владимир Ткаченко</cp:lastModifiedBy>
  <cp:revision>104</cp:revision>
  <cp:lastPrinted>2015-05-14T04:47:58Z</cp:lastPrinted>
  <dcterms:created xsi:type="dcterms:W3CDTF">2014-05-06T10:06:48Z</dcterms:created>
  <dcterms:modified xsi:type="dcterms:W3CDTF">2019-02-15T10:35:58Z</dcterms:modified>
</cp:coreProperties>
</file>