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71" r:id="rId5"/>
    <p:sldId id="263" r:id="rId6"/>
    <p:sldId id="273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6EA6D"/>
    <a:srgbClr val="FFCC99"/>
    <a:srgbClr val="FFFF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24" autoAdjust="0"/>
  </p:normalViewPr>
  <p:slideViewPr>
    <p:cSldViewPr snapToGrid="0">
      <p:cViewPr varScale="1">
        <p:scale>
          <a:sx n="101" d="100"/>
          <a:sy n="101" d="100"/>
        </p:scale>
        <p:origin x="13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(Sheet1!$C$1,Sheet1!$E$1)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(Sheet1!$C$2,Sheet1!$E$2)</c:f>
              <c:numCache>
                <c:formatCode>General</c:formatCode>
                <c:ptCount val="2"/>
                <c:pt idx="0">
                  <c:v>8496.9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Sheet1!$B$2</c15:sqref>
                  <c15:invertIfNegative val="0"/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49076768"/>
        <c:axId val="449075984"/>
        <c:axId val="0"/>
      </c:bar3DChart>
      <c:catAx>
        <c:axId val="4490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907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907598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907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f>Sheet1!$B$1:$E$1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2"/>
                <c:pt idx="0">
                  <c:v>8496.9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/>
                  <c15:spPr xmlns:c15="http://schemas.microsoft.com/office/drawing/2012/chart">
                    <a:solidFill>
                      <a:srgbClr val="FFFF00"/>
                    </a:solidFill>
                    <a:ln>
                      <a:noFill/>
                    </a:ln>
                    <a:effectLst/>
                    <a:sp3d/>
                  </c15:spPr>
                  <c15:invertIfNegative val="0"/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9078728"/>
        <c:axId val="372235120"/>
        <c:axId val="0"/>
      </c:bar3DChart>
      <c:catAx>
        <c:axId val="44907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3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223512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907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7834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Бюджет Дячкинского 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FF66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6</a:t>
            </a:r>
            <a:r>
              <a:rPr lang="ru-RU" sz="2400" dirty="0" smtClean="0">
                <a:solidFill>
                  <a:schemeClr val="bg1"/>
                </a:solidFill>
              </a:rPr>
              <a:t> год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475384"/>
              </p:ext>
            </p:extLst>
          </p:nvPr>
        </p:nvGraphicFramePr>
        <p:xfrm>
          <a:off x="443540" y="971575"/>
          <a:ext cx="8243259" cy="30403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89480"/>
                <a:gridCol w="1353779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9558,7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6241,0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320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2255,9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Times New Roman"/>
                          <a:cs typeface="Arial CYR" panose="020B0604020202020204" pitchFamily="34" charset="0"/>
                        </a:rPr>
                        <a:t>9558,7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24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</a:t>
                      </a:r>
                      <a:r>
                        <a:rPr lang="ru-RU" sz="1800" dirty="0" smtClean="0"/>
                        <a:t>(-),     </a:t>
                      </a:r>
                      <a:r>
                        <a:rPr lang="ru-RU" sz="1800" dirty="0" smtClean="0"/>
                        <a:t>профицит(+)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405742"/>
            <a:ext cx="8229600" cy="11430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2016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823,9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438,4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2526,6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72,3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2171" y="3194461"/>
            <a:ext cx="2230581" cy="971574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НАЛОГИ НА ТОВАРЫ (РАБОТЫ, </a:t>
            </a:r>
            <a:r>
              <a:rPr lang="ru-RU" dirty="0" smtClean="0"/>
              <a:t>УСЛУГИ) </a:t>
            </a:r>
            <a:r>
              <a:rPr lang="ru-RU" dirty="0" smtClean="0">
                <a:solidFill>
                  <a:schemeClr val="tx1"/>
                </a:solidFill>
              </a:rPr>
              <a:t>2288,4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2255,9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565594" y="4405640"/>
            <a:ext cx="7905235" cy="658813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Доходы от продажи </a:t>
            </a:r>
            <a:r>
              <a:rPr lang="ru-RU" dirty="0" err="1" smtClean="0">
                <a:solidFill>
                  <a:schemeClr val="tx1"/>
                </a:solidFill>
              </a:rPr>
              <a:t>зем</a:t>
            </a:r>
            <a:r>
              <a:rPr lang="ru-RU" dirty="0" smtClean="0">
                <a:solidFill>
                  <a:schemeClr val="tx1"/>
                </a:solidFill>
              </a:rPr>
              <a:t>. участков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12,0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2016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4113,5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29,5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2288,4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6892" y="4504436"/>
            <a:ext cx="2169707" cy="786573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2288,4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4540884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629392" y="3230050"/>
            <a:ext cx="317582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оборона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174,8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18597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137560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137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2016 год</vt:lpstr>
      <vt:lpstr>Основные параметры бюджета Дячкинского сельского поселения на 2016 год                                                                                                                       тыс руб</vt:lpstr>
      <vt:lpstr>Доходы бюджета Дячкинского сельского поселения на 2016 год</vt:lpstr>
      <vt:lpstr>Расходы бюджета Дячкинского сельского поселения на 2016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93</cp:revision>
  <cp:lastPrinted>2015-05-14T04:47:58Z</cp:lastPrinted>
  <dcterms:created xsi:type="dcterms:W3CDTF">2014-05-06T10:06:48Z</dcterms:created>
  <dcterms:modified xsi:type="dcterms:W3CDTF">2015-12-10T07:53:21Z</dcterms:modified>
</cp:coreProperties>
</file>