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86" d="100"/>
          <a:sy n="86" d="100"/>
        </p:scale>
        <p:origin x="13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9D5-4C4A-9C79-7B1573B6A19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9D5-4C4A-9C79-7B1573B6A19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9D5-4C4A-9C79-7B1573B6A19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9D5-4C4A-9C79-7B1573B6A19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9D5-4C4A-9C79-7B1573B6A19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9D5-4C4A-9C79-7B1573B6A19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9D5-4C4A-9C79-7B1573B6A19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9D5-4C4A-9C79-7B1573B6A19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99D5-4C4A-9C79-7B1573B6A191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99D5-4C4A-9C79-7B1573B6A191}"/>
              </c:ext>
            </c:extLst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608,9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D5-4C4A-9C79-7B1573B6A191}"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D5-4C4A-9C79-7B1573B6A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1049.5</c:v>
                </c:pt>
                <c:pt idx="2">
                  <c:v>926.8</c:v>
                </c:pt>
                <c:pt idx="3">
                  <c:v>8.8000000000000007</c:v>
                </c:pt>
                <c:pt idx="4">
                  <c:v>258.10000000000002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9D5-4C4A-9C79-7B1573B6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058-481A-B99D-62C4BE88BE7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058-481A-B99D-62C4BE88BE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058-481A-B99D-62C4BE88BE7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D058-481A-B99D-62C4BE88BE7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D058-481A-B99D-62C4BE88BE7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D058-481A-B99D-62C4BE88BE7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D058-481A-B99D-62C4BE88BE7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D058-481A-B99D-62C4BE88BE7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D058-481A-B99D-62C4BE88BE7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D058-481A-B99D-62C4BE88BE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1092.5</c:v>
                </c:pt>
                <c:pt idx="2">
                  <c:v>926.8</c:v>
                </c:pt>
                <c:pt idx="3">
                  <c:v>9.1999999999999993</c:v>
                </c:pt>
                <c:pt idx="4">
                  <c:v>263.10000000000002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58-481A-B99D-62C4BE88B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74F-4E60-AB31-577F81E32A5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74F-4E60-AB31-577F81E32A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74F-4E60-AB31-577F81E32A5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74F-4E60-AB31-577F81E32A5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74F-4E60-AB31-577F81E32A5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74F-4E60-AB31-577F81E32A5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74F-4E60-AB31-577F81E32A5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374F-4E60-AB31-577F81E32A5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374F-4E60-AB31-577F81E32A5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74F-4E60-AB31-577F81E32A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1137.3</c:v>
                </c:pt>
                <c:pt idx="2">
                  <c:v>926.8</c:v>
                </c:pt>
                <c:pt idx="3">
                  <c:v>9.1999999999999993</c:v>
                </c:pt>
                <c:pt idx="4">
                  <c:v>266.39999999999998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4F-4E60-AB31-577F81E3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26-467A-B1D5-5FB1EDD0480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26-467A-B1D5-5FB1EDD0480A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12836.5</c:v>
                </c:pt>
                <c:pt idx="1">
                  <c:v>10335.4</c:v>
                </c:pt>
                <c:pt idx="2">
                  <c:v>9975.4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6-467A-B1D5-5FB1EDD0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69E-499F-AF61-E03AC0611FC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69E-499F-AF61-E03AC0611FC1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12836.5</c:v>
                </c:pt>
                <c:pt idx="1">
                  <c:v>10335.4</c:v>
                </c:pt>
                <c:pt idx="2">
                  <c:v>9975.4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E-499F-AF61-E03AC0611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Бюджет Дячкинского сельского поселения на 2023 год и плановый период 20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4 и 20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5 годы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2024 год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6858,3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98,6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3071,5</a:t>
            </a: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307,0</a:t>
            </a: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2025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7105,4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2449,9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317,6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102,5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Доходы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28724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Расходы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6659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Основные параметры бюджета Дячкинского сельского поселения на 2023 год  и плановый период 20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4 и 20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5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годы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17465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2023 год</a:t>
                      </a:r>
                      <a:endParaRPr lang="en-US" sz="1800" baseline="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3 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4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12836,5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10335,4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9975,4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5793,2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5841,6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5889,7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7043,3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4493,8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4085,7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12836,5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10335,4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9975,4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</a:t>
                      </a:r>
                      <a:r>
                        <a:rPr lang="ru-RU" sz="1800" dirty="0" err="1"/>
                        <a:t>профицит</a:t>
                      </a:r>
                      <a:r>
                        <a:rPr lang="ru-RU" sz="1800" dirty="0"/>
                        <a:t>(+)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2023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1049,5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8,8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258,1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7043,3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2024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1092,5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263,1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4493,8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</a:t>
            </a:r>
            <a:r>
              <a:rPr lang="en-US" sz="2000" dirty="0"/>
              <a:t>2</a:t>
            </a:r>
            <a:r>
              <a:rPr lang="ru-RU" sz="2000" dirty="0"/>
              <a:t>5год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1137,3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266,4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4085,7</a:t>
            </a: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17373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2024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89322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1899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>
                <a:solidFill>
                  <a:schemeClr val="bg1"/>
                </a:solidFill>
              </a:rPr>
              <a:t>2</a:t>
            </a:r>
            <a:r>
              <a:rPr lang="ru-RU" sz="2000" dirty="0">
                <a:solidFill>
                  <a:schemeClr val="bg1"/>
                </a:solidFill>
              </a:rPr>
              <a:t>3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7192,0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1301,3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989,0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3057,4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91739" y="3258271"/>
            <a:ext cx="3895061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2,</a:t>
            </a:r>
            <a:r>
              <a:rPr lang="en-US" dirty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25971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 294,0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315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2023 год и плановый период 2024 и 2025 годы</vt:lpstr>
      <vt:lpstr>Основные параметры бюджета Дячкинского сельского поселения на 2023 год  и плановый период 2024 и 2025 годы                                                                                                                       тыс руб</vt:lpstr>
      <vt:lpstr>Доходы бюджета Дячкинского сельского поселения на 2023 год</vt:lpstr>
      <vt:lpstr>Доходы бюджета Дячкинского сельского поселения на 2024 год</vt:lpstr>
      <vt:lpstr>Доходы бюджета Дячкинского сельского поселения на 2025год</vt:lpstr>
      <vt:lpstr>Поступление собственных доходов в бюджет  Дячкинского сельского поселения в 2023 году</vt:lpstr>
      <vt:lpstr>Поступление собственных доходов в бюджет  Дячкинского сельского поселения в 2024 году</vt:lpstr>
      <vt:lpstr>Поступление собственных доходов в бюджет  Дячкинского сельского поселения в 2025 году</vt:lpstr>
      <vt:lpstr>Расходы бюджета Дячкинского сельского поселения на 2023 год</vt:lpstr>
      <vt:lpstr>Расходы бюджета Дячкинского сельского поселения на 2024 год</vt:lpstr>
      <vt:lpstr>Расходы бюджета Дячкинского сельского поселения на 2025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136</cp:revision>
  <cp:lastPrinted>2015-05-14T04:47:58Z</cp:lastPrinted>
  <dcterms:created xsi:type="dcterms:W3CDTF">2014-05-06T10:06:48Z</dcterms:created>
  <dcterms:modified xsi:type="dcterms:W3CDTF">2023-01-27T06:34:26Z</dcterms:modified>
</cp:coreProperties>
</file>